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589FD-9874-4B31-84D0-E89437A8B133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994CF-714C-4D15-B29D-F85B9534C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9772A-4AF7-4AFC-8DCB-25578938B475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E1D11-A353-4176-AC7A-6BE072D67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A7BD7-B736-4985-9343-106BAF73BD9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6D70B-C707-44B4-9BB8-E3B08E77F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BBE31-3EC4-43A5-98F2-80A2D876F106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B9567-DB2E-4F97-8FFE-3A5FE1F26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8E0BB-E0E7-426A-8F57-B6F9A90D56F6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8EF76-A37E-446E-9E49-5DF9CBD04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D404D-FA15-41F9-A566-13E5C5A0E03B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B4F82-EC52-43C1-AF38-130E2FDBC0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4282E-5E84-4109-B56B-95B9F2E1DD3D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88F96-83EF-41F9-87F8-E2941E0B4B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F1E23-0869-4EAE-887D-3D82BFD824AD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A67BB-49CA-418E-B838-884B9261D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BF477-74F1-4067-8C1B-A8A90FB20DC2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F77C9-7855-4EAC-863C-07D27D15F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EDA9-FDA8-4849-A787-ADEED53C56BA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5CC65-578D-4150-B765-DBD63445E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A7A63-2EEB-47CF-91AA-6A0A030CF321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2209D-45D3-42AB-A901-4ACC9EE4D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C2AF4B-1B2D-432F-B27F-707839F7F48B}" type="datetimeFigureOut">
              <a:rPr lang="ru-RU"/>
              <a:pPr>
                <a:defRPr/>
              </a:pPr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62F94C-96E1-4041-8765-5F5BC506D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7737"/>
          </a:xfrm>
        </p:spPr>
        <p:txBody>
          <a:bodyPr/>
          <a:lstStyle/>
          <a:p>
            <a:pPr eaLnBrk="1" hangingPunct="1"/>
            <a:r>
              <a:rPr lang="ru-RU" sz="4800" smtClean="0">
                <a:latin typeface="Arial" charset="0"/>
              </a:rPr>
              <a:t>Презентация на тему:</a:t>
            </a:r>
            <a:br>
              <a:rPr lang="ru-RU" sz="4800" smtClean="0">
                <a:latin typeface="Arial" charset="0"/>
              </a:rPr>
            </a:br>
            <a:r>
              <a:rPr lang="en-US" sz="4800" smtClean="0">
                <a:latin typeface="Arial" charset="0"/>
              </a:rPr>
              <a:t>Public services. </a:t>
            </a:r>
            <a:r>
              <a:rPr lang="en-US" sz="3600" smtClean="0">
                <a:latin typeface="Arial" charset="0"/>
              </a:rPr>
              <a:t>Spotlight 9 </a:t>
            </a:r>
            <a:r>
              <a:rPr lang="ru-RU" sz="3600" smtClean="0">
                <a:latin typeface="Arial" charset="0"/>
              </a:rPr>
              <a:t>мо</a:t>
            </a:r>
            <a:r>
              <a:rPr lang="en-US" sz="3600" smtClean="0">
                <a:latin typeface="Arial" charset="0"/>
              </a:rPr>
              <a:t>dule</a:t>
            </a:r>
            <a:r>
              <a:rPr lang="ru-RU" sz="3600" smtClean="0">
                <a:latin typeface="Arial" charset="0"/>
              </a:rPr>
              <a:t> </a:t>
            </a:r>
            <a:r>
              <a:rPr lang="en-US" sz="3600" smtClean="0">
                <a:latin typeface="Arial" charset="0"/>
              </a:rPr>
              <a:t>6d</a:t>
            </a:r>
            <a:endParaRPr lang="ru-RU" sz="3600" smtClean="0">
              <a:latin typeface="Arial" charset="0"/>
            </a:endParaRPr>
          </a:p>
        </p:txBody>
      </p:sp>
      <p:sp>
        <p:nvSpPr>
          <p:cNvPr id="13314" name="Rectangle 3"/>
          <p:cNvSpPr>
            <a:spLocks noGrp="1"/>
          </p:cNvSpPr>
          <p:nvPr>
            <p:ph type="body" idx="1"/>
          </p:nvPr>
        </p:nvSpPr>
        <p:spPr>
          <a:xfrm>
            <a:off x="3563938" y="3573463"/>
            <a:ext cx="5122862" cy="2552700"/>
          </a:xfrm>
        </p:spPr>
        <p:txBody>
          <a:bodyPr/>
          <a:lstStyle/>
          <a:p>
            <a:pPr algn="r" eaLnBrk="1" hangingPunct="1">
              <a:buFont typeface="Arial" charset="0"/>
              <a:buNone/>
            </a:pPr>
            <a:r>
              <a:rPr lang="ru-RU" smtClean="0">
                <a:latin typeface="Arial" charset="0"/>
              </a:rPr>
              <a:t>Выполнил учитель английского языка </a:t>
            </a:r>
            <a:br>
              <a:rPr lang="ru-RU" smtClean="0">
                <a:latin typeface="Arial" charset="0"/>
              </a:rPr>
            </a:br>
            <a:r>
              <a:rPr lang="ru-RU" smtClean="0">
                <a:latin typeface="Arial" charset="0"/>
              </a:rPr>
              <a:t>Абдрахманова Раниля Геннадьевна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1341438"/>
            <a:ext cx="9136062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3" y="1052513"/>
            <a:ext cx="9113837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0"/>
            <a:ext cx="6769100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700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205038"/>
            <a:ext cx="9464675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7463"/>
            <a:ext cx="5370513" cy="690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3" y="752475"/>
            <a:ext cx="8955087" cy="596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8913"/>
            <a:ext cx="8245475" cy="654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8913"/>
            <a:ext cx="8372475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841375"/>
            <a:ext cx="8569325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-203200"/>
            <a:ext cx="8447088" cy="703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671513"/>
            <a:ext cx="9077325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720725"/>
            <a:ext cx="889635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620713"/>
            <a:ext cx="8607425" cy="60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6213"/>
            <a:ext cx="9753600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115888"/>
            <a:ext cx="9147175" cy="604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188913"/>
            <a:ext cx="893445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188913"/>
            <a:ext cx="876300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115888"/>
            <a:ext cx="8975725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" y="692150"/>
            <a:ext cx="9096375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</Words>
  <Application>Microsoft Office PowerPoint</Application>
  <PresentationFormat>Экран (4:3)</PresentationFormat>
  <Paragraphs>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на тему: Public services. Spotlight 9 моdule 6d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Юлия</cp:lastModifiedBy>
  <cp:revision>6</cp:revision>
  <dcterms:created xsi:type="dcterms:W3CDTF">2017-02-08T14:47:35Z</dcterms:created>
  <dcterms:modified xsi:type="dcterms:W3CDTF">2017-02-13T13:29:37Z</dcterms:modified>
</cp:coreProperties>
</file>